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73" r:id="rId4"/>
    <p:sldId id="257" r:id="rId5"/>
    <p:sldId id="269" r:id="rId6"/>
    <p:sldId id="258" r:id="rId7"/>
    <p:sldId id="268" r:id="rId8"/>
    <p:sldId id="270" r:id="rId9"/>
    <p:sldId id="259" r:id="rId10"/>
    <p:sldId id="271" r:id="rId11"/>
    <p:sldId id="263" r:id="rId12"/>
    <p:sldId id="266" r:id="rId13"/>
    <p:sldId id="272" r:id="rId14"/>
    <p:sldId id="277" r:id="rId15"/>
    <p:sldId id="276" r:id="rId16"/>
    <p:sldId id="274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73" d="100"/>
          <a:sy n="73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DCD4C2-117F-42FF-8AA0-861C5DC98FB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2B471F-B5B1-474D-B23A-CA3F518B45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06990" y="3429000"/>
            <a:ext cx="5637010" cy="216024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Софья </a:t>
            </a:r>
            <a:r>
              <a:rPr lang="ru-RU" dirty="0" err="1" smtClean="0"/>
              <a:t>Сердюкова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Варвара </a:t>
            </a:r>
            <a:r>
              <a:rPr lang="ru-RU" dirty="0" err="1" smtClean="0"/>
              <a:t>Осенкова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7 класс</a:t>
            </a:r>
          </a:p>
          <a:p>
            <a:pPr algn="r"/>
            <a:r>
              <a:rPr lang="ru-RU" dirty="0" smtClean="0"/>
              <a:t>Научный руководитель </a:t>
            </a:r>
          </a:p>
          <a:p>
            <a:pPr algn="r"/>
            <a:r>
              <a:rPr lang="ru-RU" dirty="0" err="1" smtClean="0"/>
              <a:t>А.А.Княгинина</a:t>
            </a:r>
            <a:r>
              <a:rPr lang="ru-RU" dirty="0" smtClean="0"/>
              <a:t>   </a:t>
            </a:r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175351" cy="1793167"/>
          </a:xfrm>
        </p:spPr>
        <p:txBody>
          <a:bodyPr/>
          <a:lstStyle/>
          <a:p>
            <a:pPr algn="ctr"/>
            <a:r>
              <a:rPr lang="ru-RU" sz="2000" dirty="0" smtClean="0"/>
              <a:t>ГБОУ СОШ №619</a:t>
            </a:r>
            <a:br>
              <a:rPr lang="ru-RU" sz="2000" dirty="0" smtClean="0"/>
            </a:br>
            <a:r>
              <a:rPr lang="ru-RU" sz="2000" dirty="0" smtClean="0"/>
              <a:t>Калининского района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«МНОГОГРАННАЯ РОССИЯ»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800" i="1" u="sng" dirty="0" smtClean="0"/>
              <a:t>Как создавалась </a:t>
            </a:r>
            <a:r>
              <a:rPr lang="ru-RU" sz="4400" i="1" u="sng" dirty="0"/>
              <a:t>п</a:t>
            </a:r>
            <a:r>
              <a:rPr lang="ru-RU" sz="4400" i="1" u="sng" dirty="0" smtClean="0"/>
              <a:t>рялка</a:t>
            </a:r>
            <a:r>
              <a:rPr lang="ru-RU" sz="4800" i="1" u="sng" dirty="0" smtClean="0"/>
              <a:t>»</a:t>
            </a:r>
            <a:br>
              <a:rPr lang="ru-RU" sz="4800" i="1" u="sng" dirty="0" smtClean="0"/>
            </a:br>
            <a:endParaRPr lang="ru-RU" sz="4800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Санкт-Петербург</a:t>
            </a:r>
          </a:p>
          <a:p>
            <a:pPr algn="ctr"/>
            <a:r>
              <a:rPr lang="ru-RU" dirty="0"/>
              <a:t>2017год</a:t>
            </a:r>
          </a:p>
        </p:txBody>
      </p:sp>
    </p:spTree>
    <p:extLst>
      <p:ext uri="{BB962C8B-B14F-4D97-AF65-F5344CB8AC3E}">
        <p14:creationId xmlns:p14="http://schemas.microsoft.com/office/powerpoint/2010/main" val="3859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5786"/>
            <a:ext cx="3636085" cy="1258493"/>
          </a:xfrm>
        </p:spPr>
        <p:txBody>
          <a:bodyPr/>
          <a:lstStyle/>
          <a:p>
            <a:r>
              <a:rPr lang="ru-RU" dirty="0" err="1" smtClean="0"/>
              <a:t>Юргенс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6697"/>
            <a:ext cx="4283229" cy="528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399" cy="599440"/>
          </a:xfrm>
        </p:spPr>
        <p:txBody>
          <a:bodyPr/>
          <a:lstStyle/>
          <a:p>
            <a:r>
              <a:rPr lang="ru-RU" dirty="0" smtClean="0"/>
              <a:t>Джеймс </a:t>
            </a:r>
            <a:r>
              <a:rPr lang="ru-RU" dirty="0" err="1"/>
              <a:t>Х</a:t>
            </a:r>
            <a:r>
              <a:rPr lang="ru-RU" dirty="0" err="1" smtClean="0"/>
              <a:t>аргвис</a:t>
            </a:r>
            <a:endParaRPr lang="ru-RU" dirty="0"/>
          </a:p>
        </p:txBody>
      </p:sp>
      <p:pic>
        <p:nvPicPr>
          <p:cNvPr id="6146" name="Picture 2" descr="Картинки по запросу Харгрив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8988"/>
            <a:ext cx="279637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72744"/>
            <a:ext cx="4042442" cy="319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8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2819399" cy="599440"/>
          </a:xfrm>
        </p:spPr>
        <p:txBody>
          <a:bodyPr/>
          <a:lstStyle/>
          <a:p>
            <a:r>
              <a:rPr lang="ru-RU" dirty="0" err="1" smtClean="0"/>
              <a:t>Аркрайт</a:t>
            </a:r>
            <a:r>
              <a:rPr lang="ru-RU" dirty="0" smtClean="0"/>
              <a:t> Ричард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27051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566584" cy="358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2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9941"/>
            <a:ext cx="8947372" cy="28226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5614" y="836713"/>
            <a:ext cx="6912769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87824" y="4365104"/>
            <a:ext cx="2088232" cy="2088232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775720" y="692696"/>
            <a:ext cx="512440" cy="51244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2"/>
          </p:cNvCxnSpPr>
          <p:nvPr/>
        </p:nvCxnSpPr>
        <p:spPr>
          <a:xfrm flipH="1">
            <a:off x="2987824" y="948916"/>
            <a:ext cx="787896" cy="42082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22068" y="951198"/>
            <a:ext cx="753988" cy="42780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3" idx="6"/>
          </p:cNvCxnSpPr>
          <p:nvPr/>
        </p:nvCxnSpPr>
        <p:spPr>
          <a:xfrm>
            <a:off x="3775720" y="948916"/>
            <a:ext cx="512440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" idx="6"/>
          </p:cNvCxnSpPr>
          <p:nvPr/>
        </p:nvCxnSpPr>
        <p:spPr>
          <a:xfrm flipV="1">
            <a:off x="2987824" y="5409220"/>
            <a:ext cx="2088232" cy="1600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5720" y="35907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90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8280" y="488600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5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11760" y="3122877"/>
            <a:ext cx="3384376" cy="3384376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775720" y="692696"/>
            <a:ext cx="512440" cy="51244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2"/>
          </p:cNvCxnSpPr>
          <p:nvPr/>
        </p:nvCxnSpPr>
        <p:spPr>
          <a:xfrm flipH="1">
            <a:off x="2411760" y="948916"/>
            <a:ext cx="1363960" cy="35337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3" idx="6"/>
          </p:cNvCxnSpPr>
          <p:nvPr/>
        </p:nvCxnSpPr>
        <p:spPr>
          <a:xfrm>
            <a:off x="4288160" y="948916"/>
            <a:ext cx="1397868" cy="32721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3" idx="6"/>
          </p:cNvCxnSpPr>
          <p:nvPr/>
        </p:nvCxnSpPr>
        <p:spPr>
          <a:xfrm>
            <a:off x="3775720" y="948916"/>
            <a:ext cx="512440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2" idx="6"/>
          </p:cNvCxnSpPr>
          <p:nvPr/>
        </p:nvCxnSpPr>
        <p:spPr>
          <a:xfrm>
            <a:off x="2411760" y="4815065"/>
            <a:ext cx="3384376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5720" y="35907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90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0840" y="4221088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900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92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519" y="1416960"/>
            <a:ext cx="5460099" cy="4095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3" y="750471"/>
            <a:ext cx="4104997" cy="54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 dirty="0" smtClean="0"/>
              <a:t>История прялки </a:t>
            </a:r>
            <a:endParaRPr lang="ru-RU" b="1" i="1" u="sng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9562" y="2138248"/>
            <a:ext cx="5225781" cy="3919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74" y="1485025"/>
            <a:ext cx="3942798" cy="5257064"/>
          </a:xfrm>
          <a:prstGeom prst="rect">
            <a:avLst/>
          </a:prstGeom>
        </p:spPr>
      </p:pic>
      <p:pic>
        <p:nvPicPr>
          <p:cNvPr id="6146" name="Picture 2" descr="https://im3-tub-ru.yandex.net/i?id=f2872927648fff7c4ef5f7a4ef365ef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86"/>
            <a:ext cx="17706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433"/>
            <a:ext cx="6408712" cy="691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3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otvet.imgsmail.ru/download/5f42574b25fe18e68e0b903ba854876b_i-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5841"/>
            <a:ext cx="8528653" cy="688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" y="53849"/>
            <a:ext cx="3991844" cy="45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useum.tayga.su/images/expos/expo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3137"/>
            <a:ext cx="7128792" cy="691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" y="260648"/>
            <a:ext cx="9144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самопря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13" y="404664"/>
            <a:ext cx="9245135" cy="61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26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ГБОУ СОШ №619 Калининского района   «МНОГОГРАННАЯ РОССИЯ»  Как создавалась прялка» </vt:lpstr>
      <vt:lpstr>История прялки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Юргенс</vt:lpstr>
      <vt:lpstr>Джеймс Харгвис</vt:lpstr>
      <vt:lpstr>Аркрайт Ричард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прялки</dc:title>
  <dc:creator>User</dc:creator>
  <cp:lastModifiedBy>Пользователь</cp:lastModifiedBy>
  <cp:revision>18</cp:revision>
  <dcterms:created xsi:type="dcterms:W3CDTF">2017-03-13T10:55:55Z</dcterms:created>
  <dcterms:modified xsi:type="dcterms:W3CDTF">2017-03-15T10:33:33Z</dcterms:modified>
</cp:coreProperties>
</file>